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E6978D2-7E36-4A5D-AB8A-3C7A7074343D}"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E6978D2-7E36-4A5D-AB8A-3C7A7074343D}" type="datetimeFigureOut">
              <a:rPr lang="ar-IQ" smtClean="0"/>
              <a:t>09/04/1440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E6978D2-7E36-4A5D-AB8A-3C7A7074343D}" type="datetimeFigureOut">
              <a:rPr lang="ar-IQ" smtClean="0"/>
              <a:t>09/04/1440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6978D2-7E36-4A5D-AB8A-3C7A7074343D}" type="datetimeFigureOut">
              <a:rPr lang="ar-IQ" smtClean="0"/>
              <a:t>09/04/1440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6978D2-7E36-4A5D-AB8A-3C7A7074343D}"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6978D2-7E36-4A5D-AB8A-3C7A7074343D}"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44F1B7-14ED-4BAF-BEC9-99887483AE2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6978D2-7E36-4A5D-AB8A-3C7A7074343D}" type="datetimeFigureOut">
              <a:rPr lang="ar-IQ" smtClean="0"/>
              <a:t>09/04/1440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44F1B7-14ED-4BAF-BEC9-99887483AE2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التحليل في كرة القدم </a:t>
            </a:r>
            <a:endParaRPr lang="ar-IQ" dirty="0"/>
          </a:p>
        </p:txBody>
      </p:sp>
      <p:sp>
        <p:nvSpPr>
          <p:cNvPr id="3" name="عنوان فرعي 2"/>
          <p:cNvSpPr>
            <a:spLocks noGrp="1"/>
          </p:cNvSpPr>
          <p:nvPr>
            <p:ph type="subTitle" idx="1"/>
          </p:nvPr>
        </p:nvSpPr>
        <p:spPr/>
        <p:txBody>
          <a:bodyPr/>
          <a:lstStyle/>
          <a:p>
            <a:r>
              <a:rPr lang="ar-IQ" dirty="0" smtClean="0"/>
              <a:t>المفهوم -</a:t>
            </a:r>
            <a:r>
              <a:rPr lang="ar-IQ" dirty="0" err="1" smtClean="0"/>
              <a:t>الاهداف</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التحليل في كرة القدم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r>
              <a:rPr lang="ar-IQ" dirty="0" smtClean="0"/>
              <a:t>يعد </a:t>
            </a:r>
            <a:r>
              <a:rPr lang="ar-IQ" dirty="0"/>
              <a:t>موضوع التحليل من أهم المواضيع الأساسية التي تصب في عمل الجهاز الفني (التدريبي ) لكل فريق لكي يتم معرفة نقاط القوة والضعف في فريقه والفرق التي سيلعب معها , وان التطور السريع في كرة القدم يستوجب لأخذ بالسبل العلمية الدقيقة في عملية التحليل والاستكشاف فكلما تعقدت حركات اللاعبين وازدادت واجباتهم كلما احتاج المحلل إلى دقة أكثر ونظرة أصوب وخبرة </a:t>
            </a:r>
            <a:r>
              <a:rPr lang="ar-IQ" dirty="0" err="1"/>
              <a:t>اوسع</a:t>
            </a:r>
            <a:r>
              <a:rPr lang="ar-IQ" dirty="0"/>
              <a:t> ليتمكن من الاطلاع هللا هذه الحركات والواجبات المعقدة ثم يضع الحلول المناسبة  والمضادة لها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err="1"/>
              <a:t>ان</a:t>
            </a:r>
            <a:r>
              <a:rPr lang="ar-IQ" dirty="0"/>
              <a:t> المدرب الناجح هو الذي يتابع مباريات الفرق </a:t>
            </a:r>
            <a:r>
              <a:rPr lang="ar-IQ" dirty="0" err="1"/>
              <a:t>الاخرى</a:t>
            </a:r>
            <a:r>
              <a:rPr lang="ar-IQ" dirty="0"/>
              <a:t> ويحلل طريقة اللاعبين ويسجل ذلك في سجل خاص فيه ويتم ذلك </a:t>
            </a:r>
            <a:r>
              <a:rPr lang="ar-IQ" dirty="0" err="1"/>
              <a:t>اما</a:t>
            </a:r>
            <a:r>
              <a:rPr lang="ar-IQ" dirty="0"/>
              <a:t> بالملاحظة </a:t>
            </a:r>
            <a:r>
              <a:rPr lang="ar-IQ" dirty="0" err="1"/>
              <a:t>المباشره</a:t>
            </a:r>
            <a:r>
              <a:rPr lang="ar-IQ" dirty="0"/>
              <a:t> </a:t>
            </a:r>
            <a:r>
              <a:rPr lang="ar-IQ" dirty="0" err="1"/>
              <a:t>اي</a:t>
            </a:r>
            <a:r>
              <a:rPr lang="ar-IQ" dirty="0"/>
              <a:t> الحضور المباراة </a:t>
            </a:r>
            <a:r>
              <a:rPr lang="ar-IQ" dirty="0" err="1"/>
              <a:t>او</a:t>
            </a:r>
            <a:r>
              <a:rPr lang="ar-IQ" dirty="0"/>
              <a:t> عن طريق </a:t>
            </a:r>
            <a:r>
              <a:rPr lang="ar-IQ" dirty="0" err="1"/>
              <a:t>التجسيل</a:t>
            </a:r>
            <a:r>
              <a:rPr lang="ar-IQ" dirty="0"/>
              <a:t> </a:t>
            </a:r>
            <a:r>
              <a:rPr lang="ar-IQ" dirty="0" err="1"/>
              <a:t>الفيديوي</a:t>
            </a:r>
            <a:r>
              <a:rPr lang="ar-IQ" dirty="0"/>
              <a:t> لمباراة الفرق </a:t>
            </a:r>
            <a:r>
              <a:rPr lang="ar-IQ" dirty="0" err="1"/>
              <a:t>الاخرى</a:t>
            </a:r>
            <a:r>
              <a:rPr lang="ar-IQ" dirty="0"/>
              <a:t> , كما </a:t>
            </a:r>
            <a:r>
              <a:rPr lang="ar-IQ" dirty="0" err="1"/>
              <a:t>ان</a:t>
            </a:r>
            <a:r>
              <a:rPr lang="ar-IQ" dirty="0"/>
              <a:t> من واجب المدرب </a:t>
            </a:r>
            <a:r>
              <a:rPr lang="ar-IQ" dirty="0" err="1"/>
              <a:t>ان</a:t>
            </a:r>
            <a:r>
              <a:rPr lang="ar-IQ" dirty="0"/>
              <a:t> يحلل لاعبيه ومدى </a:t>
            </a:r>
            <a:r>
              <a:rPr lang="ar-IQ" dirty="0" err="1"/>
              <a:t>امكانياتهم</a:t>
            </a:r>
            <a:r>
              <a:rPr lang="ar-IQ" dirty="0"/>
              <a:t> الخططية والذهنية </a:t>
            </a:r>
            <a:r>
              <a:rPr lang="ar-IQ" dirty="0" err="1"/>
              <a:t>اثناء</a:t>
            </a:r>
            <a:r>
              <a:rPr lang="ar-IQ" dirty="0"/>
              <a:t> المباراة فضلاً عن سلوكهم في كل مباراة .وعليه يكون مفهوم التحليل في كرة القدم هو ( </a:t>
            </a:r>
            <a:r>
              <a:rPr lang="ar-IQ" b="1" dirty="0"/>
              <a:t>عملية تحليل الأداء الفني والخططي للاعبين </a:t>
            </a:r>
            <a:r>
              <a:rPr lang="ar-IQ" b="1" dirty="0" err="1"/>
              <a:t>اثناء</a:t>
            </a:r>
            <a:r>
              <a:rPr lang="ar-IQ" b="1" dirty="0"/>
              <a:t> المباريات باعتبارها دافعاً مهماً </a:t>
            </a:r>
            <a:r>
              <a:rPr lang="ar-IQ" b="1" dirty="0" err="1"/>
              <a:t>لحثم</a:t>
            </a:r>
            <a:r>
              <a:rPr lang="ar-IQ" b="1" dirty="0"/>
              <a:t> على التغيير والتقدم نحو الأفضل</a:t>
            </a:r>
            <a:r>
              <a:rPr lang="ar-IQ" dirty="0"/>
              <a:t> )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أو هو ( </a:t>
            </a:r>
            <a:r>
              <a:rPr lang="ar-IQ" b="1" dirty="0"/>
              <a:t>هو تلك الحركات والمهارات والحالات التي يمكن أدائها داخل الملعب وقد تكون بالكرة أو بدونها وتتم باستخدام أساليب فنية لذلك تأخذ ذات طابع الحركات البسيطة  أو المعقدة المتعددة التراكيب ويراعي في أدائها ظروف اللعب وأداء الفريق المنافس</a:t>
            </a:r>
            <a:r>
              <a:rPr lang="ar-IQ" dirty="0"/>
              <a:t> )</a:t>
            </a:r>
            <a:endParaRPr lang="en-US" dirty="0"/>
          </a:p>
          <a:p>
            <a:r>
              <a:rPr lang="ar-IQ" dirty="0"/>
              <a:t>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ما هي </a:t>
            </a:r>
            <a:r>
              <a:rPr lang="ar-IQ" dirty="0" err="1"/>
              <a:t>الامور</a:t>
            </a:r>
            <a:r>
              <a:rPr lang="ar-IQ" dirty="0"/>
              <a:t> التي يجب </a:t>
            </a:r>
            <a:r>
              <a:rPr lang="ar-IQ" dirty="0" err="1"/>
              <a:t>ان</a:t>
            </a:r>
            <a:r>
              <a:rPr lang="ar-IQ" dirty="0"/>
              <a:t> يلاحظها المدرب </a:t>
            </a:r>
            <a:r>
              <a:rPr lang="ar-IQ" dirty="0" err="1"/>
              <a:t>اثناء</a:t>
            </a:r>
            <a:r>
              <a:rPr lang="ar-IQ" dirty="0"/>
              <a:t> التحليل (النقاط التي يجب ملاحظتها )</a:t>
            </a:r>
            <a:endParaRPr lang="en-US" dirty="0"/>
          </a:p>
          <a:p>
            <a:r>
              <a:rPr lang="ar-IQ" dirty="0"/>
              <a:t>1-طريقة اللعب التي يعتمدها الفريق المنافس</a:t>
            </a:r>
            <a:endParaRPr lang="en-US" dirty="0"/>
          </a:p>
          <a:p>
            <a:r>
              <a:rPr lang="ar-IQ" dirty="0"/>
              <a:t>2-هل يستطيع الفريق تغيير طريقة اللعب </a:t>
            </a:r>
            <a:r>
              <a:rPr lang="ar-IQ" dirty="0" err="1"/>
              <a:t>اثناء</a:t>
            </a:r>
            <a:r>
              <a:rPr lang="ar-IQ" dirty="0"/>
              <a:t> المباراة الواحدة .</a:t>
            </a:r>
            <a:endParaRPr lang="en-US" dirty="0"/>
          </a:p>
          <a:p>
            <a:r>
              <a:rPr lang="ar-IQ" dirty="0"/>
              <a:t>3-نم </a:t>
            </a:r>
            <a:r>
              <a:rPr lang="ar-IQ" dirty="0" err="1"/>
              <a:t>اهم</a:t>
            </a:r>
            <a:r>
              <a:rPr lang="ar-IQ" dirty="0"/>
              <a:t> اللاعبون الخطرين في الفريق ومن هم مفاتيح اللعب .</a:t>
            </a:r>
            <a:endParaRPr lang="en-US" dirty="0"/>
          </a:p>
          <a:p>
            <a:r>
              <a:rPr lang="ar-IQ" dirty="0"/>
              <a:t>4- </a:t>
            </a:r>
            <a:r>
              <a:rPr lang="ar-IQ" dirty="0" err="1"/>
              <a:t>ماهو</a:t>
            </a:r>
            <a:r>
              <a:rPr lang="ar-IQ" dirty="0"/>
              <a:t> </a:t>
            </a:r>
            <a:r>
              <a:rPr lang="ar-IQ" dirty="0" err="1"/>
              <a:t>اسلوب</a:t>
            </a:r>
            <a:r>
              <a:rPr lang="ar-IQ" dirty="0"/>
              <a:t> الهجوم والدفاع للفريق المنافس</a:t>
            </a:r>
            <a:endParaRPr lang="en-US" dirty="0"/>
          </a:p>
          <a:p>
            <a:r>
              <a:rPr lang="ar-IQ" dirty="0"/>
              <a:t>5-الخطط التي تبعها في تنفيذ الضربات </a:t>
            </a:r>
            <a:r>
              <a:rPr lang="ar-IQ" dirty="0" err="1"/>
              <a:t>الثابته</a:t>
            </a:r>
            <a:r>
              <a:rPr lang="ar-IQ" dirty="0"/>
              <a:t> .</a:t>
            </a:r>
            <a:endParaRPr lang="en-US" dirty="0"/>
          </a:p>
          <a:p>
            <a:r>
              <a:rPr lang="ar-IQ" dirty="0"/>
              <a:t>6- المستوى البدني </a:t>
            </a:r>
            <a:r>
              <a:rPr lang="ar-IQ" dirty="0" err="1"/>
              <a:t>والمهاري</a:t>
            </a:r>
            <a:r>
              <a:rPr lang="ar-IQ" dirty="0"/>
              <a:t> لكل لاعب </a:t>
            </a:r>
            <a:endParaRPr lang="en-US" dirty="0"/>
          </a:p>
          <a:p>
            <a:r>
              <a:rPr lang="ar-IQ" dirty="0"/>
              <a:t>7- بعض </a:t>
            </a:r>
            <a:r>
              <a:rPr lang="ar-IQ" dirty="0" err="1"/>
              <a:t>الامور</a:t>
            </a:r>
            <a:r>
              <a:rPr lang="ar-IQ" dirty="0"/>
              <a:t> </a:t>
            </a:r>
            <a:r>
              <a:rPr lang="ar-IQ" dirty="0" err="1"/>
              <a:t>الاخرى</a:t>
            </a:r>
            <a:r>
              <a:rPr lang="ar-IQ" dirty="0"/>
              <a:t> كالصفات الجسمية للاعبين الحالة النفسية .</a:t>
            </a:r>
            <a:endParaRPr lang="en-US" dirty="0"/>
          </a:p>
          <a:p>
            <a:r>
              <a:rPr lang="ar-IQ" dirty="0"/>
              <a:t> </a:t>
            </a:r>
            <a:endParaRPr lang="en-US" dirty="0"/>
          </a:p>
          <a:p>
            <a:r>
              <a:rPr lang="en-US"/>
              <a:t> </a:t>
            </a:r>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286</Words>
  <Application>Microsoft Office PowerPoint</Application>
  <PresentationFormat>عرض على الشاشة (3:4)‏</PresentationFormat>
  <Paragraphs>17</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التحليل في كرة القدم </vt:lpstr>
      <vt:lpstr>التحليل في كرة القدم  </vt:lpstr>
      <vt:lpstr>الشريحة 3</vt:lpstr>
      <vt:lpstr>الشريحة 4</vt:lpstr>
      <vt:lpstr>الشريحة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في كرة القدم </dc:title>
  <dc:creator>hp</dc:creator>
  <cp:lastModifiedBy>hp</cp:lastModifiedBy>
  <cp:revision>1</cp:revision>
  <dcterms:created xsi:type="dcterms:W3CDTF">2018-12-17T17:48:01Z</dcterms:created>
  <dcterms:modified xsi:type="dcterms:W3CDTF">2018-12-17T17:50:02Z</dcterms:modified>
</cp:coreProperties>
</file>